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9" r:id="rId3"/>
    <p:sldId id="261" r:id="rId4"/>
    <p:sldId id="262" r:id="rId5"/>
  </p:sldIdLst>
  <p:sldSz cx="9144000" cy="6858000" type="screen4x3"/>
  <p:notesSz cx="7772400" cy="10058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9"/>
    <p:restoredTop sz="94674"/>
  </p:normalViewPr>
  <p:slideViewPr>
    <p:cSldViewPr snapToGrid="0">
      <p:cViewPr varScale="1">
        <p:scale>
          <a:sx n="124" d="100"/>
          <a:sy n="124" d="100"/>
        </p:scale>
        <p:origin x="15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75960"/>
            <a:ext cx="9142920" cy="114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HAWAII2023, DNP-JPS Fall Meeting, Maui</a:t>
            </a:r>
            <a:br>
              <a:rPr dirty="0"/>
            </a:br>
            <a:r>
              <a:rPr lang="en-US" sz="2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Proposal for an Invited Session, submitted by: </a:t>
            </a:r>
            <a:br>
              <a:rPr dirty="0"/>
            </a:br>
            <a:r>
              <a:rPr lang="en-US" sz="2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*** proposing committee member(s) ***</a:t>
            </a:r>
            <a:endParaRPr lang="en-US" sz="2200" b="0" strike="noStrike" spc="-1" dirty="0">
              <a:latin typeface="Arial"/>
            </a:endParaRPr>
          </a:p>
        </p:txBody>
      </p:sp>
      <p:sp>
        <p:nvSpPr>
          <p:cNvPr id="43" name="CustomShape 2"/>
          <p:cNvSpPr/>
          <p:nvPr/>
        </p:nvSpPr>
        <p:spPr>
          <a:xfrm>
            <a:off x="152280" y="1295280"/>
            <a:ext cx="8914320" cy="551138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Session Title: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*** Proposed session title ***</a:t>
            </a: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Session Chair: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 *** Proposed session chair ***</a:t>
            </a: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Overview: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  *** Brief summary of the broad thrust of and motivation for the session ***</a:t>
            </a: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Proposed Talks and Speakers:</a:t>
            </a: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1) *** Talk #1 Title ***:  *** Talk #1 proposed speaker (institution) ***</a:t>
            </a: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*** Brief description of Talk #1 summarizing content and interest ***</a:t>
            </a: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Alternate speaker(s):  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*** possible alternate speakers ***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2) *** Talk #2 Title ***:  *** Talk #2 proposed speaker (institution) ***</a:t>
            </a: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*** Brief description of Talk #2 summarizing content and interest ***</a:t>
            </a: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Alternate speaker(s):  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*** possible alternate speakers ***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3) *** Talk #3 Title ***:  *** Talk #3 proposed speaker (institution) ***</a:t>
            </a: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*** Brief description of Talk #3 summarizing content and interest ***</a:t>
            </a: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Alternate speaker(s):  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*** possible alternate speakers ***</a:t>
            </a:r>
            <a:endParaRPr lang="en-US" sz="1400" b="0" strike="noStrike" spc="-1" dirty="0">
              <a:latin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br>
              <a:rPr lang="en-US" sz="1400" b="0" strike="noStrike" spc="-1" dirty="0">
                <a:latin typeface="Arial"/>
              </a:rPr>
            </a:br>
            <a:r>
              <a:rPr lang="en-US" sz="1600" b="1" strike="noStrike" spc="-1" dirty="0">
                <a:solidFill>
                  <a:srgbClr val="000000"/>
                </a:solidFill>
                <a:latin typeface="Arial"/>
                <a:cs typeface="DejaVu Sans"/>
              </a:rPr>
              <a:t>4</a:t>
            </a:r>
            <a:r>
              <a:rPr kumimoji="1" lang="en-US" altLang="ja-JP" sz="1600" b="1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DejaVu Sans"/>
              </a:rPr>
              <a:t>) *** Talk #4 Title ***:  *** Talk #4 proposed speaker (institution) ***</a:t>
            </a:r>
            <a:endParaRPr kumimoji="1" lang="en-US" altLang="ja-JP" sz="16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1" lang="en-US" altLang="ja-JP" sz="16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DejaVu Sans"/>
              </a:rPr>
              <a:t>*** Brief description of Talk #4 summarizing content and interest ***</a:t>
            </a:r>
            <a:endParaRPr kumimoji="1" lang="en-US" altLang="ja-JP" sz="16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1" lang="en-US" altLang="ja-JP" sz="1400" b="1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DejaVu Sans"/>
              </a:rPr>
              <a:t>Alternate speaker(s):  </a:t>
            </a:r>
            <a:r>
              <a:rPr kumimoji="1" lang="en-US" altLang="ja-JP" sz="14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DejaVu Sans"/>
              </a:rPr>
              <a:t>*** possible alternate speakers ***</a:t>
            </a:r>
            <a:endParaRPr kumimoji="1" lang="en-US" altLang="ja-JP" sz="14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*** DEI Question:  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How do the speakers promote diversity and excellence? ***</a:t>
            </a:r>
            <a:endParaRPr lang="en-US" sz="16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rmAutofit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If desired, add a second slide “advertising” the proposed session, with graphics of recent results, developments that motivate the session, etc.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45" name="CustomShape 2"/>
          <p:cNvSpPr/>
          <p:nvPr/>
        </p:nvSpPr>
        <p:spPr>
          <a:xfrm>
            <a:off x="457200" y="274320"/>
            <a:ext cx="8228520" cy="114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ja-JP" sz="2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HAWAII2023, DNP-JPS Fall Meeting, Maui</a:t>
            </a:r>
            <a:br>
              <a:rPr dirty="0"/>
            </a:br>
            <a:r>
              <a:rPr lang="en-US" sz="2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Proposal for an Invited Session, submitted by: </a:t>
            </a:r>
            <a:br>
              <a:rPr dirty="0"/>
            </a:br>
            <a:r>
              <a:rPr lang="en-US" sz="2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*** proposing committee member(s) ***</a:t>
            </a:r>
            <a:endParaRPr lang="en-US" sz="22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0" y="75960"/>
            <a:ext cx="9142920" cy="114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ja-JP" sz="2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HAWAII2023, DNP-JPS Fall Meeting, Maui</a:t>
            </a:r>
          </a:p>
          <a:p>
            <a:pPr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Proposal for a Mini Symposium, submitted by: </a:t>
            </a:r>
            <a:br>
              <a:rPr dirty="0"/>
            </a:br>
            <a:r>
              <a:rPr lang="en-US" sz="2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*** proposing committee member(s) ***</a:t>
            </a:r>
            <a:endParaRPr lang="en-US" sz="2200" b="0" strike="noStrike" spc="-1" dirty="0">
              <a:latin typeface="Arial"/>
            </a:endParaRPr>
          </a:p>
        </p:txBody>
      </p:sp>
      <p:sp>
        <p:nvSpPr>
          <p:cNvPr id="49" name="CustomShape 2"/>
          <p:cNvSpPr/>
          <p:nvPr/>
        </p:nvSpPr>
        <p:spPr>
          <a:xfrm>
            <a:off x="152280" y="1295280"/>
            <a:ext cx="8914320" cy="35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Mini-Symposium Title: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*** Proposed title of mini-symposium ***</a:t>
            </a: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Session Organizer: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*** Who will organize the session and be responsible for getting speakers to submit abstracts? (The organizers need to include at least one Program Committee member) ***</a:t>
            </a: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Overview: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  *** Brief summary of the broad thrust of and motivation for the session ***</a:t>
            </a: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Proposed Overview Talk and Speaker:</a:t>
            </a: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*** Overview Talk Title ***:  *** Overview Talk proposed speaker (institution) ***</a:t>
            </a: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*** Brief description of overview talk summarizing content and interest ***</a:t>
            </a: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*** possible alternative speakers ***</a:t>
            </a: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*** DEI Question:  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How does the speaker promote diversity and excellence? ***</a:t>
            </a:r>
            <a:endParaRPr lang="en-US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457200" y="15282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rmAutofit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If desired, add a second slide “advertising” the proposed mini symposium, with graphics of recent results, developments that motivate the session, potential contributed talks, etc.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51" name="CustomShape 2"/>
          <p:cNvSpPr/>
          <p:nvPr/>
        </p:nvSpPr>
        <p:spPr>
          <a:xfrm>
            <a:off x="457200" y="274320"/>
            <a:ext cx="8228520" cy="114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ja-JP" sz="2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HAWAII2023, DNP-JPS Fall Meeting, Maui</a:t>
            </a:r>
            <a:br>
              <a:rPr dirty="0"/>
            </a:br>
            <a:r>
              <a:rPr lang="en-US" sz="2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Proposal for a Mini Symposium, submitted by: </a:t>
            </a:r>
            <a:br>
              <a:rPr dirty="0"/>
            </a:br>
            <a:r>
              <a:rPr lang="en-US" sz="2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**proposing committee member(s)**</a:t>
            </a:r>
            <a:endParaRPr lang="en-US" sz="22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</TotalTime>
  <Words>485</Words>
  <Application>Microsoft Macintosh PowerPoint</Application>
  <PresentationFormat>画面に合わせる (4:3)</PresentationFormat>
  <Paragraphs>41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Wingdings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/>
  <dc:description/>
  <cp:lastModifiedBy>D.Jido</cp:lastModifiedBy>
  <cp:revision>38</cp:revision>
  <dcterms:created xsi:type="dcterms:W3CDTF">2022-02-12T23:00:49Z</dcterms:created>
  <dcterms:modified xsi:type="dcterms:W3CDTF">2023-03-10T00:18:26Z</dcterms:modified>
  <dc:language>en-US</dc:language>
</cp:coreProperties>
</file>