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6/27/2025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4153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5456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809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6/27/2025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6722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9051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799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7645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906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4585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9968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1422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lIns="109728" tIns="109728" rIns="109728" bIns="9144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1200" cap="none" spc="10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6/27/2025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ctr">
              <a:defRPr sz="1200" cap="none" spc="10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200" cap="none" spc="10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0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55" r:id="rId6"/>
    <p:sldLayoutId id="2147483751" r:id="rId7"/>
    <p:sldLayoutId id="2147483752" r:id="rId8"/>
    <p:sldLayoutId id="2147483753" r:id="rId9"/>
    <p:sldLayoutId id="2147483754" r:id="rId10"/>
    <p:sldLayoutId id="2147483756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4400" kern="1200" spc="15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 spc="14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 spc="14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 spc="14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 spc="14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 spc="14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hamadohri-school@rcnp.osaka-u.ac.j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C420DD-AB35-935E-4341-3D1A163F84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405" y="353505"/>
            <a:ext cx="10250079" cy="1460581"/>
          </a:xfrm>
        </p:spPr>
        <p:txBody>
          <a:bodyPr/>
          <a:lstStyle/>
          <a:p>
            <a:r>
              <a:rPr kumimoji="1" lang="en-US" altLang="ja-JP" sz="70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1F </a:t>
            </a:r>
            <a:r>
              <a:rPr kumimoji="1" lang="ja-JP" altLang="en-US" sz="70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視察に参加するには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565BFC8-1D5A-66AF-844A-7BEA51F50E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7901" y="2165807"/>
            <a:ext cx="11538407" cy="2375555"/>
          </a:xfrm>
        </p:spPr>
        <p:txBody>
          <a:bodyPr/>
          <a:lstStyle/>
          <a:p>
            <a:pPr algn="l"/>
            <a:r>
              <a:rPr kumimoji="1" lang="en-US" altLang="ja-JP" sz="6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1. </a:t>
            </a:r>
            <a:r>
              <a:rPr kumimoji="1" lang="ja-JP" altLang="en-US" sz="6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申込フォームでの申込み必須</a:t>
            </a:r>
            <a:endParaRPr kumimoji="1" lang="en-US" altLang="ja-JP" sz="60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l"/>
            <a:r>
              <a:rPr kumimoji="1" lang="en-US" altLang="ja-JP" sz="6000" b="1" dirty="0">
                <a:solidFill>
                  <a:schemeClr val="accent6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ja-JP" altLang="en-US" sz="6000" b="1" dirty="0">
                <a:solidFill>
                  <a:schemeClr val="accent6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申込期限：</a:t>
            </a:r>
            <a:r>
              <a:rPr kumimoji="1" lang="en-US" altLang="ja-JP" sz="6000" b="1" dirty="0">
                <a:solidFill>
                  <a:schemeClr val="accent6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7</a:t>
            </a:r>
            <a:r>
              <a:rPr kumimoji="1" lang="ja-JP" altLang="en-US" sz="6000" b="1" dirty="0">
                <a:solidFill>
                  <a:schemeClr val="accent6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kumimoji="1" lang="en-US" altLang="ja-JP" sz="6000" b="1" dirty="0">
                <a:solidFill>
                  <a:schemeClr val="accent6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23</a:t>
            </a:r>
            <a:r>
              <a:rPr kumimoji="1" lang="ja-JP" altLang="en-US" sz="6000" b="1" dirty="0">
                <a:solidFill>
                  <a:schemeClr val="accent6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日（水）正午</a:t>
            </a:r>
            <a:endParaRPr kumimoji="1" lang="en-US" altLang="ja-JP" sz="6000" b="1" dirty="0">
              <a:solidFill>
                <a:schemeClr val="accent6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l"/>
            <a:endParaRPr kumimoji="1" lang="en-US" altLang="ja-JP" sz="5000" b="1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D637C25B-4B1C-FD2C-13C4-17228AA9192F}"/>
              </a:ext>
            </a:extLst>
          </p:cNvPr>
          <p:cNvSpPr txBox="1">
            <a:spLocks/>
          </p:cNvSpPr>
          <p:nvPr/>
        </p:nvSpPr>
        <p:spPr>
          <a:xfrm>
            <a:off x="557752" y="4761679"/>
            <a:ext cx="11395436" cy="2375555"/>
          </a:xfrm>
          <a:prstGeom prst="rect">
            <a:avLst/>
          </a:prstGeom>
        </p:spPr>
        <p:txBody>
          <a:bodyPr lIns="109728" tIns="109728" rIns="109728" bIns="91440"/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spc="14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 spc="14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 spc="14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spc="14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spc="14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53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2. </a:t>
            </a:r>
            <a:r>
              <a:rPr lang="ja-JP" altLang="en-US" sz="53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当日持参する身分証明書の準備</a:t>
            </a:r>
            <a:r>
              <a:rPr kumimoji="1" lang="en-US" altLang="ja-JP" sz="53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endParaRPr kumimoji="1" lang="en-US" altLang="ja-JP" sz="5300" b="1" dirty="0">
              <a:solidFill>
                <a:schemeClr val="accent6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3753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6E8007-87D2-DEDC-BCB5-B3FF5FD09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584" y="239286"/>
            <a:ext cx="10656216" cy="1325563"/>
          </a:xfrm>
        </p:spPr>
        <p:txBody>
          <a:bodyPr/>
          <a:lstStyle/>
          <a:p>
            <a:r>
              <a:rPr kumimoji="1" lang="ja-JP" altLang="en-US" sz="5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視察用申込フォーム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FAEFD37-855B-5F79-7266-7FC78684F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889" y="1564848"/>
            <a:ext cx="10759911" cy="4977353"/>
          </a:xfrm>
        </p:spPr>
        <p:txBody>
          <a:bodyPr/>
          <a:lstStyle/>
          <a:p>
            <a:r>
              <a:rPr kumimoji="1" lang="ja-JP" altLang="en-US" sz="48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メール、</a:t>
            </a:r>
            <a:r>
              <a:rPr kumimoji="1" lang="en-US" altLang="ja-JP" sz="4800" b="1" dirty="0" err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Mattermost</a:t>
            </a:r>
            <a:r>
              <a:rPr kumimoji="1" lang="ja-JP" altLang="en-US" sz="48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</a:t>
            </a:r>
            <a:r>
              <a:rPr kumimoji="1" lang="en-US" altLang="ja-JP" sz="48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a01_general </a:t>
            </a:r>
            <a:r>
              <a:rPr kumimoji="1" lang="ja-JP" altLang="en-US" sz="48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</a:t>
            </a:r>
            <a:r>
              <a:rPr kumimoji="1" lang="en-US" altLang="ja-JP" sz="48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6/26(</a:t>
            </a:r>
            <a:r>
              <a:rPr kumimoji="1" lang="ja-JP" altLang="en-US" sz="48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木</a:t>
            </a:r>
            <a:r>
              <a:rPr kumimoji="1" lang="en-US" altLang="ja-JP" sz="48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kumimoji="1" lang="ja-JP" altLang="en-US" sz="48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に通知</a:t>
            </a:r>
            <a:endParaRPr kumimoji="1" lang="en-US" altLang="ja-JP" sz="48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4800" b="1" dirty="0">
                <a:solidFill>
                  <a:schemeClr val="accent6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浜通り研修</a:t>
            </a:r>
            <a:r>
              <a:rPr kumimoji="1" lang="en-US" altLang="ja-JP" sz="4800" b="1" dirty="0">
                <a:solidFill>
                  <a:schemeClr val="accent6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HP</a:t>
            </a:r>
            <a:r>
              <a:rPr kumimoji="1" lang="ja-JP" altLang="en-US" sz="4800" b="1" dirty="0">
                <a:solidFill>
                  <a:schemeClr val="accent6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「研修資料（内部用）－実地研修」</a:t>
            </a:r>
            <a:r>
              <a:rPr kumimoji="1" lang="ja-JP" altLang="en-US" sz="48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に掲載</a:t>
            </a:r>
            <a:endParaRPr kumimoji="1" lang="en-US" altLang="ja-JP" sz="48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indent="0">
              <a:buNone/>
            </a:pPr>
            <a:r>
              <a:rPr kumimoji="1" lang="en-US" altLang="ja-JP" sz="28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https://www.rcnp.osaka-u.ac.jp/ja/ev/iitate-seminar/2025/Handout/handout.html</a:t>
            </a:r>
            <a:endParaRPr kumimoji="1" lang="ja-JP" altLang="en-US" sz="28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1876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FB5305-AF70-FDD8-F988-E34C176AD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902" y="440539"/>
            <a:ext cx="4091232" cy="5432360"/>
          </a:xfrm>
        </p:spPr>
        <p:txBody>
          <a:bodyPr/>
          <a:lstStyle/>
          <a:p>
            <a:r>
              <a:rPr kumimoji="1" lang="ja-JP" altLang="en-US" sz="8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申込フォーム</a:t>
            </a:r>
            <a:br>
              <a:rPr kumimoji="1" lang="en-US" altLang="ja-JP" sz="8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kumimoji="1" lang="ja-JP" altLang="en-US" sz="8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の内容</a:t>
            </a:r>
          </a:p>
        </p:txBody>
      </p:sp>
      <p:pic>
        <p:nvPicPr>
          <p:cNvPr id="5" name="コンテンツ プレースホルダー 4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DD20C3E8-3DF2-00A1-55D2-037B4544E1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510" y="0"/>
            <a:ext cx="5184743" cy="6858001"/>
          </a:xfrm>
        </p:spPr>
      </p:pic>
      <p:sp>
        <p:nvSpPr>
          <p:cNvPr id="6" name="楕円 5">
            <a:extLst>
              <a:ext uri="{FF2B5EF4-FFF2-40B4-BE49-F238E27FC236}">
                <a16:creationId xmlns:a16="http://schemas.microsoft.com/office/drawing/2014/main" id="{707A67EF-1462-8E5F-7FE9-8988D3970507}"/>
              </a:ext>
            </a:extLst>
          </p:cNvPr>
          <p:cNvSpPr/>
          <p:nvPr/>
        </p:nvSpPr>
        <p:spPr>
          <a:xfrm>
            <a:off x="4760534" y="4355183"/>
            <a:ext cx="5288438" cy="1517716"/>
          </a:xfrm>
          <a:prstGeom prst="ellipse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489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D5C6C8-5775-3533-692C-61ACF10C1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597" y="421849"/>
            <a:ext cx="11246176" cy="6014301"/>
          </a:xfrm>
        </p:spPr>
        <p:txBody>
          <a:bodyPr/>
          <a:lstStyle/>
          <a:p>
            <a:pPr marL="0" indent="0">
              <a:lnSpc>
                <a:spcPts val="6500"/>
              </a:lnSpc>
              <a:buNone/>
            </a:pPr>
            <a:r>
              <a:rPr kumimoji="1" lang="ja-JP" altLang="en-US" sz="55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身分証明証</a:t>
            </a:r>
            <a:endParaRPr kumimoji="1" lang="en-US" altLang="ja-JP" sz="55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lvl="0" indent="0" algn="just">
              <a:lnSpc>
                <a:spcPts val="6500"/>
              </a:lnSpc>
              <a:buNone/>
            </a:pPr>
            <a:r>
              <a:rPr lang="ja-JP" altLang="en-US" sz="5500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① </a:t>
            </a:r>
            <a:r>
              <a:rPr lang="ja-JP" altLang="ja-JP" sz="55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運転免許証</a:t>
            </a:r>
          </a:p>
          <a:p>
            <a:pPr marL="0" lvl="0" indent="0" algn="just">
              <a:lnSpc>
                <a:spcPts val="6500"/>
              </a:lnSpc>
              <a:buNone/>
            </a:pPr>
            <a:r>
              <a:rPr lang="ja-JP" altLang="en-US" sz="5500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② </a:t>
            </a:r>
            <a:r>
              <a:rPr lang="ja-JP" altLang="ja-JP" sz="55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パスポート</a:t>
            </a:r>
          </a:p>
          <a:p>
            <a:pPr marL="0" lvl="0" indent="0" algn="just">
              <a:lnSpc>
                <a:spcPts val="6500"/>
              </a:lnSpc>
              <a:buNone/>
            </a:pPr>
            <a:r>
              <a:rPr lang="ja-JP" altLang="en-US" sz="5500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③ </a:t>
            </a:r>
            <a:r>
              <a:rPr lang="ja-JP" altLang="ja-JP" sz="55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マイナンバーカード</a:t>
            </a:r>
          </a:p>
          <a:p>
            <a:pPr marL="0" lvl="0" indent="0" algn="just">
              <a:lnSpc>
                <a:spcPts val="6500"/>
              </a:lnSpc>
              <a:buNone/>
            </a:pPr>
            <a:r>
              <a:rPr lang="ja-JP" altLang="en-US" sz="5500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④ </a:t>
            </a:r>
            <a:r>
              <a:rPr lang="ja-JP" altLang="ja-JP" sz="55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在留カード</a:t>
            </a:r>
          </a:p>
          <a:p>
            <a:pPr marL="0" lvl="0" indent="0" algn="just">
              <a:lnSpc>
                <a:spcPts val="6500"/>
              </a:lnSpc>
              <a:buNone/>
            </a:pPr>
            <a:r>
              <a:rPr lang="ja-JP" altLang="en-US" sz="4600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⑤ </a:t>
            </a:r>
            <a:r>
              <a:rPr lang="ja-JP" altLang="ja-JP" sz="4600" kern="100" dirty="0">
                <a:solidFill>
                  <a:srgbClr val="FF330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写真付き学生証＋健康保険証＋住民票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9544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5E67D4-615B-E808-9A53-92B3A9602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282E2E-6224-EB12-BAA0-5271DF11F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6577"/>
            <a:ext cx="10685284" cy="5046516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kumimoji="1" lang="en-US" altLang="ja-JP" sz="5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58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申込フォームには、当日持参する身分証明書と同じ情報を入れる</a:t>
            </a:r>
          </a:p>
        </p:txBody>
      </p:sp>
      <p:sp>
        <p:nvSpPr>
          <p:cNvPr id="5" name="爆発: 8 pt 4">
            <a:extLst>
              <a:ext uri="{FF2B5EF4-FFF2-40B4-BE49-F238E27FC236}">
                <a16:creationId xmlns:a16="http://schemas.microsoft.com/office/drawing/2014/main" id="{EF0D0A48-F789-DFFD-F3FC-CCC5603C02A9}"/>
              </a:ext>
            </a:extLst>
          </p:cNvPr>
          <p:cNvSpPr/>
          <p:nvPr/>
        </p:nvSpPr>
        <p:spPr>
          <a:xfrm>
            <a:off x="668515" y="270857"/>
            <a:ext cx="5930247" cy="2604318"/>
          </a:xfrm>
          <a:prstGeom prst="irregularSeal1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重　要</a:t>
            </a:r>
          </a:p>
        </p:txBody>
      </p:sp>
    </p:spTree>
    <p:extLst>
      <p:ext uri="{BB962C8B-B14F-4D97-AF65-F5344CB8AC3E}">
        <p14:creationId xmlns:p14="http://schemas.microsoft.com/office/powerpoint/2010/main" val="3046571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1D25D8-AF27-28DC-6A7B-2FFCAFE76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955" y="449967"/>
            <a:ext cx="10515600" cy="1325563"/>
          </a:xfrm>
        </p:spPr>
        <p:txBody>
          <a:bodyPr/>
          <a:lstStyle/>
          <a:p>
            <a:r>
              <a:rPr kumimoji="1" lang="ja-JP" altLang="en-US" sz="6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分からないことがあれば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7A7E3A9-7248-A100-4B47-BA68F72B8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955" y="2014161"/>
            <a:ext cx="11152695" cy="3859742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6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浜通り研修事務局</a:t>
            </a:r>
            <a:endParaRPr kumimoji="1" lang="en-US" altLang="ja-JP" sz="6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indent="0">
              <a:buNone/>
            </a:pPr>
            <a:r>
              <a:rPr kumimoji="1" lang="en-US" altLang="ja-JP" sz="6600" dirty="0" err="1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hlinkClick r:id="rId2"/>
              </a:rPr>
              <a:t>hamadohri</a:t>
            </a:r>
            <a:r>
              <a:rPr kumimoji="1" lang="en-US" altLang="ja-JP" sz="66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hlinkClick r:id="rId2"/>
              </a:rPr>
              <a:t>-school</a:t>
            </a:r>
          </a:p>
          <a:p>
            <a:pPr marL="0" indent="0">
              <a:buNone/>
            </a:pPr>
            <a:r>
              <a:rPr kumimoji="1" lang="en-US" altLang="ja-JP" sz="66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hlinkClick r:id="rId2"/>
              </a:rPr>
              <a:t>@rcnp.osaka-u.ac.jp</a:t>
            </a:r>
            <a:endParaRPr kumimoji="1" lang="en-US" altLang="ja-JP" sz="66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indent="0">
              <a:buNone/>
            </a:pPr>
            <a:endParaRPr kumimoji="1" lang="en-US" altLang="ja-JP" sz="40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7739839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AnalogousFromLightSeedLeftStep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Festival">
      <a:majorFont>
        <a:latin typeface="Yu Mincho Demibold"/>
        <a:ea typeface=""/>
        <a:cs typeface=""/>
      </a:majorFont>
      <a:minorFont>
        <a:latin typeface="Yu Minch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153</Words>
  <Application>Microsoft Office PowerPoint</Application>
  <PresentationFormat>ワイド画面</PresentationFormat>
  <Paragraphs>22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UD デジタル 教科書体 NK-B</vt:lpstr>
      <vt:lpstr>Yu Mincho Demibold</vt:lpstr>
      <vt:lpstr>Yu Mincho Light</vt:lpstr>
      <vt:lpstr>Arial</vt:lpstr>
      <vt:lpstr>Calibri</vt:lpstr>
      <vt:lpstr>ShapesVTI</vt:lpstr>
      <vt:lpstr>1F 視察に参加するには</vt:lpstr>
      <vt:lpstr>視察用申込フォーム</vt:lpstr>
      <vt:lpstr>申込フォーム の内容</vt:lpstr>
      <vt:lpstr>PowerPoint プレゼンテーション</vt:lpstr>
      <vt:lpstr>PowerPoint プレゼンテーション</vt:lpstr>
      <vt:lpstr>分からないことがあれば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晴氣　菜穂子</dc:creator>
  <cp:lastModifiedBy>晴氣　菜穂子</cp:lastModifiedBy>
  <cp:revision>3</cp:revision>
  <dcterms:created xsi:type="dcterms:W3CDTF">2024-07-04T23:47:19Z</dcterms:created>
  <dcterms:modified xsi:type="dcterms:W3CDTF">2025-06-27T08:06:14Z</dcterms:modified>
</cp:coreProperties>
</file>